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24410" y="2987393"/>
            <a:ext cx="4077047" cy="1096899"/>
          </a:xfrm>
        </p:spPr>
        <p:txBody>
          <a:bodyPr>
            <a:normAutofit/>
          </a:bodyPr>
          <a:lstStyle/>
          <a:p>
            <a:pPr algn="ctr"/>
            <a:r>
              <a:rPr lang="es-CO" sz="6000" dirty="0" smtClean="0">
                <a:solidFill>
                  <a:srgbClr val="FF0000"/>
                </a:solidFill>
                <a:latin typeface="Blackadder ITC" panose="04020505051007020D02" pitchFamily="82" charset="0"/>
              </a:rPr>
              <a:t>Bibliografía</a:t>
            </a:r>
            <a:endParaRPr lang="es-CO" sz="6000" dirty="0">
              <a:solidFill>
                <a:srgbClr val="FF0000"/>
              </a:solidFill>
              <a:latin typeface="Blackadder ITC" panose="04020505051007020D02" pitchFamily="82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53711">
            <a:off x="5349347" y="595586"/>
            <a:ext cx="3219385" cy="229259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7444" y="4210750"/>
            <a:ext cx="2700810" cy="212987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0929" y="3656437"/>
            <a:ext cx="2657475" cy="161925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3654276" y="6155958"/>
            <a:ext cx="4085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www.rafaelbarriosbarrios.com</a:t>
            </a:r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396" y="488903"/>
            <a:ext cx="2437595" cy="316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07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4145722" y="4951097"/>
            <a:ext cx="18069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2019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4275388" y="911340"/>
            <a:ext cx="192834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HISTORIA</a:t>
            </a:r>
            <a:endParaRPr lang="es-E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916491" y="3507523"/>
            <a:ext cx="226536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5</a:t>
            </a:r>
            <a:r>
              <a:rPr lang="es-ES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o Grado E</a:t>
            </a:r>
            <a:endParaRPr lang="es-E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429921" y="2447091"/>
            <a:ext cx="32385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3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Teo Gutiérrez</a:t>
            </a:r>
            <a:endParaRPr lang="es-ES" sz="36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2331076" y="6027313"/>
            <a:ext cx="6156102" cy="12768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Rectángulo 12"/>
          <p:cNvSpPr/>
          <p:nvPr/>
        </p:nvSpPr>
        <p:spPr>
          <a:xfrm>
            <a:off x="2161504" y="693313"/>
            <a:ext cx="6156102" cy="12768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867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6961" y="563357"/>
            <a:ext cx="5078567" cy="5542475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614" y="4198513"/>
            <a:ext cx="3530690" cy="579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3546874" y="4254842"/>
            <a:ext cx="343017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ENERO 21-12 ABRIL</a:t>
            </a:r>
            <a:endParaRPr lang="es-E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549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74" y="2020776"/>
            <a:ext cx="9355332" cy="3877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2769100" y="893836"/>
            <a:ext cx="61128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Plan de Trabajo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557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863" y="525411"/>
            <a:ext cx="5363235" cy="5668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46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6033498" y="214324"/>
            <a:ext cx="2720463" cy="31145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400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4226" y="268955"/>
            <a:ext cx="2423393" cy="2808449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6163812" y="3580327"/>
            <a:ext cx="2671095" cy="31317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Rectángulo 16"/>
          <p:cNvSpPr/>
          <p:nvPr/>
        </p:nvSpPr>
        <p:spPr>
          <a:xfrm>
            <a:off x="2412083" y="3862858"/>
            <a:ext cx="2665927" cy="27819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2083" y="3652569"/>
            <a:ext cx="2728881" cy="320543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3847" y="3991647"/>
            <a:ext cx="2385613" cy="2524394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941677" y="996867"/>
            <a:ext cx="415254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PROTOCOLO</a:t>
            </a:r>
            <a:endParaRPr lang="es-E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Cuaderno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1800" y="2289689"/>
            <a:ext cx="2083861" cy="358887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4793000" y="288231"/>
            <a:ext cx="1261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1ª Hoja</a:t>
            </a:r>
            <a:endParaRPr lang="es-CO" dirty="0"/>
          </a:p>
        </p:txBody>
      </p:sp>
      <p:sp>
        <p:nvSpPr>
          <p:cNvPr id="11" name="CuadroTexto 10"/>
          <p:cNvSpPr txBox="1"/>
          <p:nvPr/>
        </p:nvSpPr>
        <p:spPr>
          <a:xfrm>
            <a:off x="984967" y="3668911"/>
            <a:ext cx="1261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3</a:t>
            </a:r>
            <a:r>
              <a:rPr lang="es-CO" dirty="0" smtClean="0"/>
              <a:t>ª Hoja</a:t>
            </a:r>
            <a:endParaRPr lang="es-CO" dirty="0"/>
          </a:p>
        </p:txBody>
      </p:sp>
      <p:sp>
        <p:nvSpPr>
          <p:cNvPr id="12" name="CuadroTexto 11"/>
          <p:cNvSpPr txBox="1"/>
          <p:nvPr/>
        </p:nvSpPr>
        <p:spPr>
          <a:xfrm>
            <a:off x="5243574" y="3467903"/>
            <a:ext cx="1261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2</a:t>
            </a:r>
            <a:r>
              <a:rPr lang="es-CO" dirty="0" smtClean="0"/>
              <a:t>ª Hoja</a:t>
            </a:r>
            <a:endParaRPr lang="es-CO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02002" y="5086828"/>
            <a:ext cx="2486087" cy="1028481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59670" y="2316494"/>
            <a:ext cx="2193565" cy="404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12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424</TotalTime>
  <Words>23</Words>
  <Application>Microsoft Office PowerPoint</Application>
  <PresentationFormat>Personalizado</PresentationFormat>
  <Paragraphs>13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Home</dc:creator>
  <cp:lastModifiedBy>Rafael Barrios</cp:lastModifiedBy>
  <cp:revision>55</cp:revision>
  <dcterms:created xsi:type="dcterms:W3CDTF">2015-01-20T16:47:15Z</dcterms:created>
  <dcterms:modified xsi:type="dcterms:W3CDTF">2018-12-03T15:07:41Z</dcterms:modified>
</cp:coreProperties>
</file>